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6404" autoAdjust="0"/>
  </p:normalViewPr>
  <p:slideViewPr>
    <p:cSldViewPr>
      <p:cViewPr varScale="1">
        <p:scale>
          <a:sx n="101" d="100"/>
          <a:sy n="101" d="100"/>
        </p:scale>
        <p:origin x="126" y="79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ББО «187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үп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профильле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 »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районы </a:t>
            </a: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 шәһәре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r="57347"/>
          <a:stretch/>
        </p:blipFill>
        <p:spPr>
          <a:xfrm>
            <a:off x="8102250" y="101570"/>
            <a:ext cx="772764" cy="7904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41" y="528323"/>
            <a:ext cx="1921427" cy="13124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840746"/>
            <a:ext cx="1333798" cy="13337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207" y="3325813"/>
            <a:ext cx="1132535" cy="15515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t="10547"/>
          <a:stretch/>
        </p:blipFill>
        <p:spPr>
          <a:xfrm>
            <a:off x="7201636" y="1228438"/>
            <a:ext cx="1780933" cy="155832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2306" y="3269622"/>
            <a:ext cx="1963226" cy="152968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7231" y="3325813"/>
            <a:ext cx="1989853" cy="15159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9522" y="1419622"/>
            <a:ext cx="1094943" cy="160223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7793" y="1228438"/>
            <a:ext cx="1592394" cy="119909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6061" y="3429000"/>
            <a:ext cx="2329705" cy="13774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0542" y="1879702"/>
            <a:ext cx="1670449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8853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0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“Кышны озату һәм Язны каршылау” күңелле бәйрәм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МГББО «187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профильле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лицей 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r="58701"/>
          <a:stretch/>
        </p:blipFill>
        <p:spPr>
          <a:xfrm>
            <a:off x="7634234" y="44157"/>
            <a:ext cx="730424" cy="7617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72" y="3605913"/>
            <a:ext cx="1853345" cy="1237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809" y="977849"/>
            <a:ext cx="1538976" cy="13508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824" y="2389513"/>
            <a:ext cx="1513339" cy="1132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45" y="2253810"/>
            <a:ext cx="1740441" cy="13053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6576" y="3582655"/>
            <a:ext cx="1755800" cy="14326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9297" y="3521795"/>
            <a:ext cx="1450974" cy="14387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636" y="3757084"/>
            <a:ext cx="1390536" cy="13143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3299" y="3521795"/>
            <a:ext cx="1009663" cy="13475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0926" y="698264"/>
            <a:ext cx="974689" cy="135760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64477" y="1040080"/>
            <a:ext cx="459352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 err="1">
                <a:solidFill>
                  <a:srgbClr val="1F497D"/>
                </a:solidFill>
              </a:rPr>
              <a:t>Шимбә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көнне</a:t>
            </a:r>
            <a:r>
              <a:rPr lang="ru-RU" sz="1100" dirty="0">
                <a:solidFill>
                  <a:srgbClr val="1F497D"/>
                </a:solidFill>
              </a:rPr>
              <a:t>, 13 </a:t>
            </a:r>
            <a:r>
              <a:rPr lang="ru-RU" sz="1100" dirty="0" err="1">
                <a:solidFill>
                  <a:srgbClr val="1F497D"/>
                </a:solidFill>
              </a:rPr>
              <a:t>нче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мартта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безнең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мәктәптә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кышны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озату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һәм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язны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каршылау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бәйрәме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булып</a:t>
            </a:r>
            <a:r>
              <a:rPr lang="ru-RU" sz="1100" dirty="0">
                <a:solidFill>
                  <a:srgbClr val="1F497D"/>
                </a:solidFill>
              </a:rPr>
              <a:t> узды. “Масленица” </a:t>
            </a:r>
            <a:r>
              <a:rPr lang="ru-RU" sz="1100" dirty="0" err="1">
                <a:solidFill>
                  <a:srgbClr val="1F497D"/>
                </a:solidFill>
              </a:rPr>
              <a:t>һәм</a:t>
            </a:r>
            <a:r>
              <a:rPr lang="ru-RU" sz="1100" dirty="0">
                <a:solidFill>
                  <a:srgbClr val="1F497D"/>
                </a:solidFill>
              </a:rPr>
              <a:t> “</a:t>
            </a:r>
            <a:r>
              <a:rPr lang="ru-RU" sz="1100" dirty="0" err="1">
                <a:solidFill>
                  <a:srgbClr val="1F497D"/>
                </a:solidFill>
              </a:rPr>
              <a:t>Нәүрүз</a:t>
            </a:r>
            <a:r>
              <a:rPr lang="ru-RU" sz="1100" dirty="0">
                <a:solidFill>
                  <a:srgbClr val="1F497D"/>
                </a:solidFill>
              </a:rPr>
              <a:t>” </a:t>
            </a:r>
            <a:r>
              <a:rPr lang="ru-RU" sz="1100" dirty="0" err="1">
                <a:solidFill>
                  <a:srgbClr val="1F497D"/>
                </a:solidFill>
              </a:rPr>
              <a:t>бәйрәменә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укытучылар</a:t>
            </a:r>
            <a:r>
              <a:rPr lang="ru-RU" sz="1100" dirty="0">
                <a:solidFill>
                  <a:srgbClr val="1F497D"/>
                </a:solidFill>
              </a:rPr>
              <a:t> да, </a:t>
            </a:r>
            <a:r>
              <a:rPr lang="ru-RU" sz="1100" dirty="0" err="1">
                <a:solidFill>
                  <a:srgbClr val="1F497D"/>
                </a:solidFill>
              </a:rPr>
              <a:t>укучылар</a:t>
            </a:r>
            <a:r>
              <a:rPr lang="ru-RU" sz="1100" dirty="0">
                <a:solidFill>
                  <a:srgbClr val="1F497D"/>
                </a:solidFill>
              </a:rPr>
              <a:t> да, </a:t>
            </a:r>
            <a:r>
              <a:rPr lang="ru-RU" sz="1100" dirty="0" err="1">
                <a:solidFill>
                  <a:srgbClr val="1F497D"/>
                </a:solidFill>
              </a:rPr>
              <a:t>әти-әниләре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дә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бик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нык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әзерләнгәннәр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иде</a:t>
            </a:r>
            <a:r>
              <a:rPr lang="ru-RU" sz="1100" dirty="0">
                <a:solidFill>
                  <a:srgbClr val="1F497D"/>
                </a:solidFill>
              </a:rPr>
              <a:t>. Лицей </a:t>
            </a:r>
            <a:r>
              <a:rPr lang="ru-RU" sz="1100" dirty="0" err="1">
                <a:solidFill>
                  <a:srgbClr val="1F497D"/>
                </a:solidFill>
              </a:rPr>
              <a:t>тирәли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өстәлләр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куеп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һәр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сыйныф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табын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әзерләде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самоварлар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кайнатып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коймаклар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тәм-томнар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белән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балалар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сыйланды</a:t>
            </a:r>
            <a:r>
              <a:rPr lang="ru-RU" sz="1100" dirty="0">
                <a:solidFill>
                  <a:srgbClr val="1F497D"/>
                </a:solidFill>
              </a:rPr>
              <a:t>. </a:t>
            </a:r>
            <a:r>
              <a:rPr lang="ru-RU" sz="1100" dirty="0" err="1">
                <a:solidFill>
                  <a:srgbClr val="1F497D"/>
                </a:solidFill>
              </a:rPr>
              <a:t>Бәйрәм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уен-көлке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җыр-бию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төрле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уеннар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белән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үрелеп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барылды</a:t>
            </a:r>
            <a:r>
              <a:rPr lang="ru-RU" sz="1100" dirty="0">
                <a:solidFill>
                  <a:srgbClr val="1F497D"/>
                </a:solidFill>
              </a:rPr>
              <a:t>. </a:t>
            </a:r>
            <a:r>
              <a:rPr lang="ru-RU" sz="1100" dirty="0" err="1">
                <a:solidFill>
                  <a:srgbClr val="1F497D"/>
                </a:solidFill>
              </a:rPr>
              <a:t>Бигрәк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тә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Туган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телләр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һәм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халыклар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бердәмлеге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елы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булгач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барлык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сыйныф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төрле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милләт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вәкилләре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булып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киенеп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матур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чыгышлары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белән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сокландырдылар</a:t>
            </a:r>
            <a:r>
              <a:rPr lang="ru-RU" sz="1100" dirty="0">
                <a:solidFill>
                  <a:srgbClr val="1F497D"/>
                </a:solidFill>
              </a:rPr>
              <a:t>. </a:t>
            </a:r>
            <a:r>
              <a:rPr lang="ru-RU" sz="1100" dirty="0" err="1">
                <a:solidFill>
                  <a:srgbClr val="1F497D"/>
                </a:solidFill>
              </a:rPr>
              <a:t>Бу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тамашаны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безнең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лицейда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оештырылган</a:t>
            </a:r>
            <a:r>
              <a:rPr lang="ru-RU" sz="1100" dirty="0">
                <a:solidFill>
                  <a:srgbClr val="1F497D"/>
                </a:solidFill>
              </a:rPr>
              <a:t> фольклор ансамбле  “</a:t>
            </a:r>
            <a:r>
              <a:rPr lang="ru-RU" sz="1100" dirty="0" err="1">
                <a:solidFill>
                  <a:srgbClr val="1F497D"/>
                </a:solidFill>
              </a:rPr>
              <a:t>Заман</a:t>
            </a:r>
            <a:r>
              <a:rPr lang="ru-RU" sz="1100" dirty="0">
                <a:solidFill>
                  <a:srgbClr val="1F497D"/>
                </a:solidFill>
              </a:rPr>
              <a:t>” </a:t>
            </a:r>
            <a:r>
              <a:rPr lang="ru-RU" sz="1100" dirty="0" err="1">
                <a:solidFill>
                  <a:srgbClr val="1F497D"/>
                </a:solidFill>
              </a:rPr>
              <a:t>үзләренең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такмалары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җырлары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белән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башлап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җибәрде</a:t>
            </a:r>
            <a:r>
              <a:rPr lang="ru-RU" sz="1100" dirty="0">
                <a:solidFill>
                  <a:srgbClr val="1F497D"/>
                </a:solidFill>
              </a:rPr>
              <a:t>. </a:t>
            </a:r>
            <a:r>
              <a:rPr lang="ru-RU" sz="1100" dirty="0" err="1">
                <a:solidFill>
                  <a:srgbClr val="1F497D"/>
                </a:solidFill>
              </a:rPr>
              <a:t>Әлеге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чарада</a:t>
            </a:r>
            <a:r>
              <a:rPr lang="ru-RU" sz="1100" dirty="0">
                <a:solidFill>
                  <a:srgbClr val="1F497D"/>
                </a:solidFill>
              </a:rPr>
              <a:t>  </a:t>
            </a:r>
            <a:r>
              <a:rPr lang="ru-RU" sz="1100" dirty="0" err="1">
                <a:solidFill>
                  <a:srgbClr val="1F497D"/>
                </a:solidFill>
              </a:rPr>
              <a:t>барыбыз</a:t>
            </a:r>
            <a:r>
              <a:rPr lang="ru-RU" sz="1100" dirty="0">
                <a:solidFill>
                  <a:srgbClr val="1F497D"/>
                </a:solidFill>
              </a:rPr>
              <a:t> да </a:t>
            </a:r>
            <a:r>
              <a:rPr lang="ru-RU" sz="1100" dirty="0" err="1">
                <a:solidFill>
                  <a:srgbClr val="1F497D"/>
                </a:solidFill>
              </a:rPr>
              <a:t>бик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күңелле</a:t>
            </a:r>
            <a:r>
              <a:rPr lang="ru-RU" sz="1100" dirty="0">
                <a:solidFill>
                  <a:srgbClr val="1F497D"/>
                </a:solidFill>
              </a:rPr>
              <a:t> ял </a:t>
            </a:r>
            <a:r>
              <a:rPr lang="ru-RU" sz="1100" dirty="0" err="1">
                <a:solidFill>
                  <a:srgbClr val="1F497D"/>
                </a:solidFill>
              </a:rPr>
              <a:t>иттек</a:t>
            </a:r>
            <a:r>
              <a:rPr lang="ru-RU" sz="1100" dirty="0">
                <a:solidFill>
                  <a:srgbClr val="1F497D"/>
                </a:solidFill>
              </a:rPr>
              <a:t>. </a:t>
            </a:r>
            <a:r>
              <a:rPr lang="ru-RU" sz="1100" dirty="0" err="1">
                <a:solidFill>
                  <a:srgbClr val="1F497D"/>
                </a:solidFill>
              </a:rPr>
              <a:t>Бәйрәм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дуслаштыра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һәм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берләштерә</a:t>
            </a:r>
            <a:r>
              <a:rPr lang="ru-RU" sz="1100" dirty="0">
                <a:solidFill>
                  <a:srgbClr val="1F497D"/>
                </a:solidFill>
              </a:rPr>
              <a:t>, </a:t>
            </a:r>
            <a:r>
              <a:rPr lang="ru-RU" sz="1100" dirty="0" err="1">
                <a:solidFill>
                  <a:srgbClr val="1F497D"/>
                </a:solidFill>
              </a:rPr>
              <a:t>бергә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күңелле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яшәве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тагы</a:t>
            </a:r>
            <a:r>
              <a:rPr lang="ru-RU" sz="1100" dirty="0">
                <a:solidFill>
                  <a:srgbClr val="1F497D"/>
                </a:solidFill>
              </a:rPr>
              <a:t> да </a:t>
            </a:r>
            <a:r>
              <a:rPr lang="ru-RU" sz="1100" dirty="0" err="1">
                <a:solidFill>
                  <a:srgbClr val="1F497D"/>
                </a:solidFill>
              </a:rPr>
              <a:t>рәхәт</a:t>
            </a:r>
            <a:r>
              <a:rPr lang="ru-RU" sz="1100" dirty="0">
                <a:solidFill>
                  <a:srgbClr val="1F497D"/>
                </a:solidFill>
              </a:rPr>
              <a:t> </a:t>
            </a:r>
            <a:r>
              <a:rPr lang="ru-RU" sz="1100" dirty="0" err="1">
                <a:solidFill>
                  <a:srgbClr val="1F497D"/>
                </a:solidFill>
              </a:rPr>
              <a:t>була</a:t>
            </a:r>
            <a:r>
              <a:rPr lang="ru-RU" sz="1100" dirty="0">
                <a:solidFill>
                  <a:srgbClr val="1F497D"/>
                </a:solidFill>
              </a:rPr>
              <a:t>.</a:t>
            </a:r>
            <a:endParaRPr lang="ru-RU" sz="11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3124</TotalTime>
  <Words>151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  ФОТОРЕПОРТАЖ МГББО «187 нче күп профильле лицей » Совет районы Казан шәһәре</vt:lpstr>
      <vt:lpstr>“Кышны озату һәм Язны каршылау” күңелле бәйрәм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1</cp:lastModifiedBy>
  <cp:revision>453</cp:revision>
  <cp:lastPrinted>2021-02-01T07:48:05Z</cp:lastPrinted>
  <dcterms:created xsi:type="dcterms:W3CDTF">2015-10-13T08:15:21Z</dcterms:created>
  <dcterms:modified xsi:type="dcterms:W3CDTF">2021-03-23T13:26:40Z</dcterms:modified>
</cp:coreProperties>
</file>